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F986-E5C4-4494-AD77-1C8D78F850BA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F1EE-C08C-4933-9564-8C650DFC1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F986-E5C4-4494-AD77-1C8D78F850BA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F1EE-C08C-4933-9564-8C650DFC1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F986-E5C4-4494-AD77-1C8D78F850BA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F1EE-C08C-4933-9564-8C650DFC1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F986-E5C4-4494-AD77-1C8D78F850BA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F1EE-C08C-4933-9564-8C650DFC1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F986-E5C4-4494-AD77-1C8D78F850BA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F1EE-C08C-4933-9564-8C650DFC1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F986-E5C4-4494-AD77-1C8D78F850BA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F1EE-C08C-4933-9564-8C650DFC1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F986-E5C4-4494-AD77-1C8D78F850BA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F1EE-C08C-4933-9564-8C650DFC1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F986-E5C4-4494-AD77-1C8D78F850BA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F1EE-C08C-4933-9564-8C650DFC1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F986-E5C4-4494-AD77-1C8D78F850BA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F1EE-C08C-4933-9564-8C650DFC1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F986-E5C4-4494-AD77-1C8D78F850BA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F1EE-C08C-4933-9564-8C650DFC1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F986-E5C4-4494-AD77-1C8D78F850BA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F1EE-C08C-4933-9564-8C650DFC1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CF986-E5C4-4494-AD77-1C8D78F850BA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2F1EE-C08C-4933-9564-8C650DFC1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95400" y="0"/>
            <a:ext cx="11734800" cy="938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DOER Interconnection Data Analysis:</a:t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Ferreting out the nut of the situation</a:t>
            </a:r>
            <a:endParaRPr lang="en-US" i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3999" cy="6734002"/>
        </p:xfrm>
        <a:graphic>
          <a:graphicData uri="http://schemas.openxmlformats.org/drawingml/2006/table">
            <a:tbl>
              <a:tblPr/>
              <a:tblGrid>
                <a:gridCol w="527697"/>
                <a:gridCol w="3157936"/>
                <a:gridCol w="692602"/>
                <a:gridCol w="527697"/>
                <a:gridCol w="527697"/>
                <a:gridCol w="681609"/>
                <a:gridCol w="571672"/>
                <a:gridCol w="527697"/>
                <a:gridCol w="552433"/>
                <a:gridCol w="618394"/>
                <a:gridCol w="758565"/>
              </a:tblGrid>
              <a:tr h="1647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Being Screened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Suppl Review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Follow-on Studies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Impact Study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Awaiting Cust Sign.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Detailed Study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Construction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Cancelled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Post ISA expedited or PostConstruction standard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7452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&lt;BLANK&gt;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Grid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54904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225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Impact Study Requested/Required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NSTAR, Grid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6013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&lt;INFO REQUESTED&gt; 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NSTAR, Grid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NSTAR, Grid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NSTAR, Grid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7452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&lt;CANCELLED&gt;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Grid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549046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Impact Study Stage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NSTAR, Grid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0452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Awaiting Completion Doc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NSTAR, Grid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7452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Engineering Review Stage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NSTAR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7452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Awaiting results of meeting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NSTAR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549046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Awaiting impact study completion of other applicant on same ckt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NSTAR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0452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Awaiting impact study agreement and check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NSTAR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7452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Draft study and scope sent to customer.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NSTAR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7452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Awaiting completion of upgrades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NSTAR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2681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598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128</Words>
  <Application>Microsoft Office PowerPoint</Application>
  <PresentationFormat>On-screen Show (4:3)</PresentationFormat>
  <Paragraphs>155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DOER Interconnection Data Analysis: Ferreting out the nut of the situation</vt:lpstr>
      <vt:lpstr>Slide 2</vt:lpstr>
    </vt:vector>
  </TitlesOfParts>
  <Company>Commonwealth of Massachusetts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Gerry Bingham</dc:creator>
  <cp:lastModifiedBy> </cp:lastModifiedBy>
  <cp:revision>25</cp:revision>
  <dcterms:created xsi:type="dcterms:W3CDTF">2012-06-27T16:44:50Z</dcterms:created>
  <dcterms:modified xsi:type="dcterms:W3CDTF">2012-06-29T13:25:56Z</dcterms:modified>
</cp:coreProperties>
</file>